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709" y="1104900"/>
            <a:ext cx="6282386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1029" y="4442386"/>
            <a:ext cx="4555746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i="0" spc="12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July 17,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4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8159" y="1825625"/>
            <a:ext cx="7357953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July 17,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20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464025"/>
            <a:ext cx="1621155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464024"/>
            <a:ext cx="5915025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July 17,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6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7548884" y="5120561"/>
            <a:ext cx="2647667" cy="273844"/>
          </a:xfrm>
        </p:spPr>
        <p:txBody>
          <a:bodyPr/>
          <a:lstStyle/>
          <a:p>
            <a:fld id="{5D340FED-6E95-4177-A7EF-CD303B9E611D}" type="datetime4">
              <a:rPr lang="en-US" smtClean="0"/>
              <a:t>July 17,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7492382" y="1453817"/>
            <a:ext cx="277049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8513" y="3136393"/>
            <a:ext cx="409433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8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385" y="1709738"/>
            <a:ext cx="6815831" cy="343852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385" y="5148262"/>
            <a:ext cx="6633392" cy="1138238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July 17,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158" y="1825625"/>
            <a:ext cx="3355217" cy="4460875"/>
          </a:xfrm>
        </p:spPr>
        <p:txBody>
          <a:bodyPr/>
          <a:lstStyle>
            <a:lvl2pPr marL="205740" indent="0">
              <a:buFontTx/>
              <a:buNone/>
              <a:defRPr/>
            </a:lvl2pPr>
            <a:lvl3pPr marL="377190">
              <a:defRPr/>
            </a:lvl3pPr>
            <a:lvl4pPr marL="411480" indent="0">
              <a:buFontTx/>
              <a:buNone/>
              <a:defRPr/>
            </a:lvl4pPr>
            <a:lvl5pPr marL="54864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3406" y="1825625"/>
            <a:ext cx="3762707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July 17,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6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672" y="1835219"/>
            <a:ext cx="3339704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671" y="2717801"/>
            <a:ext cx="3339704" cy="3559452"/>
          </a:xfrm>
        </p:spPr>
        <p:txBody>
          <a:bodyPr/>
          <a:lstStyle>
            <a:lvl2pPr marL="205740" indent="0">
              <a:buFontTx/>
              <a:buNone/>
              <a:defRPr/>
            </a:lvl2pPr>
            <a:lvl3pPr marL="411480">
              <a:defRPr/>
            </a:lvl3pPr>
            <a:lvl4pPr marL="445770" indent="0">
              <a:buFontTx/>
              <a:buNone/>
              <a:defRPr/>
            </a:lvl4pPr>
            <a:lvl5pPr marL="6172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83406" y="1835219"/>
            <a:ext cx="3762707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83406" y="2717801"/>
            <a:ext cx="3762707" cy="3559453"/>
          </a:xfrm>
        </p:spPr>
        <p:txBody>
          <a:bodyPr/>
          <a:lstStyle>
            <a:lvl2pPr marL="342900" indent="0">
              <a:buNone/>
              <a:defRPr/>
            </a:lvl2pPr>
            <a:lvl3pPr marL="411480">
              <a:defRPr/>
            </a:lvl3pPr>
            <a:lvl4pPr marL="445770" indent="0">
              <a:buFontTx/>
              <a:buNone/>
              <a:defRPr/>
            </a:lvl4pPr>
            <a:lvl5pPr marL="61722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July 17,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0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July 17,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90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July 17,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1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25" y="457201"/>
            <a:ext cx="3127766" cy="191750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228" y="457200"/>
            <a:ext cx="4171951" cy="59436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7725" y="2374709"/>
            <a:ext cx="3127766" cy="40260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July 17,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4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529" y="457200"/>
            <a:ext cx="2934931" cy="19288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43314" y="457200"/>
            <a:ext cx="4582716" cy="594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6529" y="2386014"/>
            <a:ext cx="2934931" cy="40147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July 17,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7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59" y="609601"/>
            <a:ext cx="7357953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8159" y="1825625"/>
            <a:ext cx="7357953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50974" y="5117466"/>
            <a:ext cx="26476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spc="225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July 17,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7489558" y="1453043"/>
            <a:ext cx="27704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cap="all" spc="225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0091" y="3138986"/>
            <a:ext cx="409433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9368033" y="6342652"/>
              <a:ext cx="27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61283" y="6333652"/>
                <a:ext cx="135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453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7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defTabSz="685800" rtl="0" eaLnBrk="1" latinLnBrk="0" hangingPunct="1">
        <a:lnSpc>
          <a:spcPct val="110000"/>
        </a:lnSpc>
        <a:spcBef>
          <a:spcPct val="0"/>
        </a:spcBef>
        <a:buNone/>
        <a:defRPr sz="2100" kern="1200" cap="all" spc="45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SzPct val="80000"/>
        <a:buFont typeface="Arial" panose="020B0604020202020204" pitchFamily="34" charset="0"/>
        <a:buChar char="•"/>
        <a:defRPr sz="1500" kern="1200" spc="38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05740" indent="0" algn="l" defTabSz="685800" rtl="0" eaLnBrk="1" latinLnBrk="0" hangingPunct="1">
        <a:lnSpc>
          <a:spcPct val="100000"/>
        </a:lnSpc>
        <a:spcBef>
          <a:spcPts val="375"/>
        </a:spcBef>
        <a:buFontTx/>
        <a:buNone/>
        <a:defRPr sz="1350" kern="1200" spc="38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454343" indent="-214313" algn="l" defTabSz="685800" rtl="0" eaLnBrk="1" latinLnBrk="0" hangingPunct="1">
        <a:lnSpc>
          <a:spcPct val="100000"/>
        </a:lnSpc>
        <a:spcBef>
          <a:spcPts val="375"/>
        </a:spcBef>
        <a:buSzPct val="80000"/>
        <a:buFont typeface="Arial" panose="020B0604020202020204" pitchFamily="34" charset="0"/>
        <a:buChar char="•"/>
        <a:defRPr sz="1200" kern="1200" spc="38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473202" indent="0" algn="l" defTabSz="685800" rtl="0" eaLnBrk="1" latinLnBrk="0" hangingPunct="1">
        <a:lnSpc>
          <a:spcPct val="100000"/>
        </a:lnSpc>
        <a:spcBef>
          <a:spcPts val="375"/>
        </a:spcBef>
        <a:buFontTx/>
        <a:buNone/>
        <a:defRPr sz="1050" kern="1200" spc="38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617220" indent="-171450" algn="l" defTabSz="685800" rtl="0" eaLnBrk="1" latinLnBrk="0" hangingPunct="1">
        <a:lnSpc>
          <a:spcPct val="100000"/>
        </a:lnSpc>
        <a:spcBef>
          <a:spcPts val="375"/>
        </a:spcBef>
        <a:buSzPct val="80000"/>
        <a:buFont typeface="Arial" panose="020B0604020202020204" pitchFamily="34" charset="0"/>
        <a:buChar char="•"/>
        <a:defRPr sz="1050" kern="1200" spc="38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4" name="Picture 3" descr="A side view of an abstract white and grey weave in sphere form side view">
            <a:extLst>
              <a:ext uri="{FF2B5EF4-FFF2-40B4-BE49-F238E27FC236}">
                <a16:creationId xmlns:a16="http://schemas.microsoft.com/office/drawing/2014/main" id="{66868546-76E7-47D7-B871-97D616AE4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0" r="1" b="1"/>
          <a:stretch/>
        </p:blipFill>
        <p:spPr>
          <a:xfrm>
            <a:off x="-1" y="10"/>
            <a:ext cx="9143998" cy="6857989"/>
          </a:xfrm>
          <a:prstGeom prst="rect">
            <a:avLst/>
          </a:pr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6EE1C8D-9233-4EBC-9B68-862FDCA26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906504"/>
            <a:ext cx="9144001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8F92359-2883-4C1D-972D-BF52F3F41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906504"/>
            <a:ext cx="9143999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8D6F5-A694-4682-BC45-5AC68FA44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925" y="5430741"/>
            <a:ext cx="8062689" cy="6325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SCQG summer Fabric sale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289C7-2EFB-4A31-8A68-B708CED64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7887" y="6083801"/>
            <a:ext cx="6602423" cy="494419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6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ABA4B6D2-67B7-4DDF-9D67-252A664A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C3F346F-8CEA-4EB2-BA8E-0BFA1AE16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2" r="1" b="26818"/>
          <a:stretch/>
        </p:blipFill>
        <p:spPr>
          <a:xfrm>
            <a:off x="15" y="857251"/>
            <a:ext cx="8572486" cy="5143499"/>
          </a:xfrm>
          <a:custGeom>
            <a:avLst/>
            <a:gdLst/>
            <a:ahLst/>
            <a:cxnLst/>
            <a:rect l="l" t="t" r="r" b="b"/>
            <a:pathLst>
              <a:path w="11430001" h="6857998">
                <a:moveTo>
                  <a:pt x="0" y="0"/>
                </a:moveTo>
                <a:lnTo>
                  <a:pt x="10969979" y="0"/>
                </a:lnTo>
                <a:lnTo>
                  <a:pt x="11008019" y="55636"/>
                </a:lnTo>
                <a:cubicBezTo>
                  <a:pt x="11009008" y="91089"/>
                  <a:pt x="10984109" y="120093"/>
                  <a:pt x="10996465" y="145901"/>
                </a:cubicBezTo>
                <a:cubicBezTo>
                  <a:pt x="10998781" y="180810"/>
                  <a:pt x="11021454" y="189338"/>
                  <a:pt x="11004262" y="214209"/>
                </a:cubicBezTo>
                <a:cubicBezTo>
                  <a:pt x="11016992" y="245215"/>
                  <a:pt x="10977981" y="256054"/>
                  <a:pt x="10988247" y="277519"/>
                </a:cubicBezTo>
                <a:cubicBezTo>
                  <a:pt x="10987905" y="292835"/>
                  <a:pt x="10987563" y="308150"/>
                  <a:pt x="10987221" y="323466"/>
                </a:cubicBezTo>
                <a:cubicBezTo>
                  <a:pt x="10992607" y="335931"/>
                  <a:pt x="10981656" y="348056"/>
                  <a:pt x="10982892" y="355376"/>
                </a:cubicBezTo>
                <a:cubicBezTo>
                  <a:pt x="10982946" y="369026"/>
                  <a:pt x="10982999" y="382675"/>
                  <a:pt x="10983052" y="396326"/>
                </a:cubicBezTo>
                <a:cubicBezTo>
                  <a:pt x="10983545" y="411173"/>
                  <a:pt x="10979066" y="427883"/>
                  <a:pt x="10983760" y="449399"/>
                </a:cubicBezTo>
                <a:cubicBezTo>
                  <a:pt x="10987405" y="467379"/>
                  <a:pt x="10961390" y="514914"/>
                  <a:pt x="10959189" y="528494"/>
                </a:cubicBezTo>
                <a:cubicBezTo>
                  <a:pt x="10959288" y="535785"/>
                  <a:pt x="10955413" y="535076"/>
                  <a:pt x="10955513" y="542367"/>
                </a:cubicBezTo>
                <a:cubicBezTo>
                  <a:pt x="10955946" y="556795"/>
                  <a:pt x="10948427" y="575223"/>
                  <a:pt x="10948859" y="589651"/>
                </a:cubicBezTo>
                <a:cubicBezTo>
                  <a:pt x="10951248" y="595864"/>
                  <a:pt x="10970316" y="614893"/>
                  <a:pt x="10964023" y="623244"/>
                </a:cubicBezTo>
                <a:cubicBezTo>
                  <a:pt x="10973844" y="634812"/>
                  <a:pt x="10914344" y="682960"/>
                  <a:pt x="10941957" y="685984"/>
                </a:cubicBezTo>
                <a:lnTo>
                  <a:pt x="10955434" y="725806"/>
                </a:lnTo>
                <a:cubicBezTo>
                  <a:pt x="10955572" y="735911"/>
                  <a:pt x="10955711" y="746016"/>
                  <a:pt x="10955850" y="756121"/>
                </a:cubicBezTo>
                <a:cubicBezTo>
                  <a:pt x="10960581" y="769464"/>
                  <a:pt x="10967553" y="802302"/>
                  <a:pt x="10975648" y="826730"/>
                </a:cubicBezTo>
                <a:cubicBezTo>
                  <a:pt x="10990030" y="848107"/>
                  <a:pt x="10999939" y="874272"/>
                  <a:pt x="11004422" y="902691"/>
                </a:cubicBezTo>
                <a:cubicBezTo>
                  <a:pt x="10996907" y="907026"/>
                  <a:pt x="11016939" y="922215"/>
                  <a:pt x="11019519" y="927215"/>
                </a:cubicBezTo>
                <a:cubicBezTo>
                  <a:pt x="11014458" y="927992"/>
                  <a:pt x="11004750" y="956532"/>
                  <a:pt x="11009252" y="960109"/>
                </a:cubicBezTo>
                <a:cubicBezTo>
                  <a:pt x="11008795" y="988226"/>
                  <a:pt x="11008338" y="994434"/>
                  <a:pt x="11007882" y="1022551"/>
                </a:cubicBezTo>
                <a:lnTo>
                  <a:pt x="11018477" y="1095392"/>
                </a:lnTo>
                <a:cubicBezTo>
                  <a:pt x="11023591" y="1112771"/>
                  <a:pt x="11026986" y="1131060"/>
                  <a:pt x="11028535" y="1149829"/>
                </a:cubicBezTo>
                <a:cubicBezTo>
                  <a:pt x="11018192" y="1154041"/>
                  <a:pt x="11032886" y="1168772"/>
                  <a:pt x="11035794" y="1175703"/>
                </a:cubicBezTo>
                <a:cubicBezTo>
                  <a:pt x="11029041" y="1175776"/>
                  <a:pt x="11025804" y="1191131"/>
                  <a:pt x="11031388" y="1196579"/>
                </a:cubicBezTo>
                <a:cubicBezTo>
                  <a:pt x="11055531" y="1311098"/>
                  <a:pt x="10992439" y="1246660"/>
                  <a:pt x="11030270" y="1315382"/>
                </a:cubicBezTo>
                <a:lnTo>
                  <a:pt x="11022457" y="1382488"/>
                </a:lnTo>
                <a:cubicBezTo>
                  <a:pt x="11026830" y="1404443"/>
                  <a:pt x="11030865" y="1460155"/>
                  <a:pt x="11035545" y="1487376"/>
                </a:cubicBezTo>
                <a:cubicBezTo>
                  <a:pt x="11027812" y="1508322"/>
                  <a:pt x="11051830" y="1507338"/>
                  <a:pt x="11042371" y="1529118"/>
                </a:cubicBezTo>
                <a:cubicBezTo>
                  <a:pt x="11024277" y="1523828"/>
                  <a:pt x="11045880" y="1572102"/>
                  <a:pt x="11030069" y="1573603"/>
                </a:cubicBezTo>
                <a:cubicBezTo>
                  <a:pt x="11052675" y="1592103"/>
                  <a:pt x="11041166" y="1601398"/>
                  <a:pt x="11048132" y="1626033"/>
                </a:cubicBezTo>
                <a:cubicBezTo>
                  <a:pt x="11056685" y="1637634"/>
                  <a:pt x="11058151" y="1662694"/>
                  <a:pt x="11048954" y="1674099"/>
                </a:cubicBezTo>
                <a:cubicBezTo>
                  <a:pt x="11057912" y="1719191"/>
                  <a:pt x="11058987" y="1693910"/>
                  <a:pt x="11074997" y="1743919"/>
                </a:cubicBezTo>
                <a:cubicBezTo>
                  <a:pt x="11091836" y="1787007"/>
                  <a:pt x="11078254" y="1831675"/>
                  <a:pt x="11118452" y="1873347"/>
                </a:cubicBezTo>
                <a:cubicBezTo>
                  <a:pt x="11126646" y="1903132"/>
                  <a:pt x="11133876" y="1901389"/>
                  <a:pt x="11140502" y="1918453"/>
                </a:cubicBezTo>
                <a:cubicBezTo>
                  <a:pt x="11168929" y="1943215"/>
                  <a:pt x="11138974" y="1964697"/>
                  <a:pt x="11158205" y="1975731"/>
                </a:cubicBezTo>
                <a:cubicBezTo>
                  <a:pt x="11166824" y="2017658"/>
                  <a:pt x="11149039" y="2053160"/>
                  <a:pt x="11165912" y="2063547"/>
                </a:cubicBezTo>
                <a:cubicBezTo>
                  <a:pt x="11165365" y="2085350"/>
                  <a:pt x="11146667" y="2116466"/>
                  <a:pt x="11164978" y="2131453"/>
                </a:cubicBezTo>
                <a:cubicBezTo>
                  <a:pt x="11150347" y="2134775"/>
                  <a:pt x="11176747" y="2155525"/>
                  <a:pt x="11167369" y="2168815"/>
                </a:cubicBezTo>
                <a:cubicBezTo>
                  <a:pt x="11159139" y="2178336"/>
                  <a:pt x="11181565" y="2199372"/>
                  <a:pt x="11182213" y="2209314"/>
                </a:cubicBezTo>
                <a:cubicBezTo>
                  <a:pt x="11175743" y="2222415"/>
                  <a:pt x="11183345" y="2265140"/>
                  <a:pt x="11191725" y="2276278"/>
                </a:cubicBezTo>
                <a:cubicBezTo>
                  <a:pt x="11199744" y="2309572"/>
                  <a:pt x="11208646" y="2370832"/>
                  <a:pt x="11213989" y="2396560"/>
                </a:cubicBezTo>
                <a:lnTo>
                  <a:pt x="11211532" y="2418127"/>
                </a:lnTo>
                <a:lnTo>
                  <a:pt x="11205890" y="2441218"/>
                </a:lnTo>
                <a:cubicBezTo>
                  <a:pt x="11204049" y="2448432"/>
                  <a:pt x="11218787" y="2455553"/>
                  <a:pt x="11218154" y="2462602"/>
                </a:cubicBezTo>
                <a:cubicBezTo>
                  <a:pt x="11249433" y="2453332"/>
                  <a:pt x="11201583" y="2521028"/>
                  <a:pt x="11226879" y="2501513"/>
                </a:cubicBezTo>
                <a:cubicBezTo>
                  <a:pt x="11228838" y="2538629"/>
                  <a:pt x="11268063" y="2526320"/>
                  <a:pt x="11245602" y="2570935"/>
                </a:cubicBezTo>
                <a:cubicBezTo>
                  <a:pt x="11271180" y="2628560"/>
                  <a:pt x="11254841" y="2735396"/>
                  <a:pt x="11293648" y="2780529"/>
                </a:cubicBezTo>
                <a:cubicBezTo>
                  <a:pt x="11313261" y="2850867"/>
                  <a:pt x="11332878" y="2914052"/>
                  <a:pt x="11347622" y="2976964"/>
                </a:cubicBezTo>
                <a:cubicBezTo>
                  <a:pt x="11354998" y="3031026"/>
                  <a:pt x="11385440" y="3069310"/>
                  <a:pt x="11373271" y="3125991"/>
                </a:cubicBezTo>
                <a:cubicBezTo>
                  <a:pt x="11378198" y="3127750"/>
                  <a:pt x="11382324" y="3130634"/>
                  <a:pt x="11385866" y="3134290"/>
                </a:cubicBezTo>
                <a:lnTo>
                  <a:pt x="11394456" y="3146531"/>
                </a:lnTo>
                <a:lnTo>
                  <a:pt x="11393830" y="3148898"/>
                </a:lnTo>
                <a:lnTo>
                  <a:pt x="11407764" y="3178637"/>
                </a:lnTo>
                <a:lnTo>
                  <a:pt x="11419427" y="3198821"/>
                </a:lnTo>
                <a:lnTo>
                  <a:pt x="11418956" y="3203966"/>
                </a:lnTo>
                <a:lnTo>
                  <a:pt x="11430001" y="3234004"/>
                </a:lnTo>
                <a:lnTo>
                  <a:pt x="11430001" y="3247018"/>
                </a:lnTo>
                <a:lnTo>
                  <a:pt x="11429624" y="3249663"/>
                </a:lnTo>
                <a:cubicBezTo>
                  <a:pt x="11409065" y="3251448"/>
                  <a:pt x="11423390" y="3256435"/>
                  <a:pt x="11429224" y="3271157"/>
                </a:cubicBezTo>
                <a:cubicBezTo>
                  <a:pt x="11398595" y="3277213"/>
                  <a:pt x="11426325" y="3313282"/>
                  <a:pt x="11412705" y="3328767"/>
                </a:cubicBezTo>
                <a:cubicBezTo>
                  <a:pt x="11409690" y="3359818"/>
                  <a:pt x="11412577" y="3419034"/>
                  <a:pt x="11411133" y="3457462"/>
                </a:cubicBezTo>
                <a:cubicBezTo>
                  <a:pt x="11410659" y="3497182"/>
                  <a:pt x="11388957" y="3522761"/>
                  <a:pt x="11404044" y="3559336"/>
                </a:cubicBezTo>
                <a:cubicBezTo>
                  <a:pt x="11403506" y="3596525"/>
                  <a:pt x="11394347" y="3628725"/>
                  <a:pt x="11400805" y="3660198"/>
                </a:cubicBezTo>
                <a:cubicBezTo>
                  <a:pt x="11393680" y="3672983"/>
                  <a:pt x="11390803" y="3685034"/>
                  <a:pt x="11401467" y="3696717"/>
                </a:cubicBezTo>
                <a:cubicBezTo>
                  <a:pt x="11397909" y="3731422"/>
                  <a:pt x="11382678" y="3739822"/>
                  <a:pt x="11394558" y="3761813"/>
                </a:cubicBezTo>
                <a:cubicBezTo>
                  <a:pt x="11369922" y="3781311"/>
                  <a:pt x="11379324" y="3782464"/>
                  <a:pt x="11386379" y="3791628"/>
                </a:cubicBezTo>
                <a:lnTo>
                  <a:pt x="11386881" y="3792934"/>
                </a:lnTo>
                <a:lnTo>
                  <a:pt x="11383361" y="3795600"/>
                </a:lnTo>
                <a:lnTo>
                  <a:pt x="11381731" y="3801113"/>
                </a:lnTo>
                <a:lnTo>
                  <a:pt x="11382780" y="3816171"/>
                </a:lnTo>
                <a:lnTo>
                  <a:pt x="11384083" y="3821833"/>
                </a:lnTo>
                <a:cubicBezTo>
                  <a:pt x="11384643" y="3825734"/>
                  <a:pt x="11384581" y="3828325"/>
                  <a:pt x="11384058" y="3830118"/>
                </a:cubicBezTo>
                <a:lnTo>
                  <a:pt x="11383769" y="3830324"/>
                </a:lnTo>
                <a:cubicBezTo>
                  <a:pt x="11383949" y="3832911"/>
                  <a:pt x="11384129" y="3835497"/>
                  <a:pt x="11384310" y="3838085"/>
                </a:cubicBezTo>
                <a:cubicBezTo>
                  <a:pt x="11380858" y="3854069"/>
                  <a:pt x="11367397" y="3908079"/>
                  <a:pt x="11363059" y="3926229"/>
                </a:cubicBezTo>
                <a:cubicBezTo>
                  <a:pt x="11365619" y="3942595"/>
                  <a:pt x="11378276" y="3952489"/>
                  <a:pt x="11358283" y="3946981"/>
                </a:cubicBezTo>
                <a:cubicBezTo>
                  <a:pt x="11358552" y="3952366"/>
                  <a:pt x="11356851" y="3955685"/>
                  <a:pt x="11354187" y="3958062"/>
                </a:cubicBezTo>
                <a:lnTo>
                  <a:pt x="11352936" y="3958752"/>
                </a:lnTo>
                <a:lnTo>
                  <a:pt x="11359123" y="3995153"/>
                </a:lnTo>
                <a:lnTo>
                  <a:pt x="11357620" y="3999986"/>
                </a:lnTo>
                <a:lnTo>
                  <a:pt x="11370510" y="4039435"/>
                </a:lnTo>
                <a:cubicBezTo>
                  <a:pt x="11372846" y="4043175"/>
                  <a:pt x="11373855" y="4048536"/>
                  <a:pt x="11371849" y="4057529"/>
                </a:cubicBezTo>
                <a:lnTo>
                  <a:pt x="11370769" y="4059608"/>
                </a:lnTo>
                <a:lnTo>
                  <a:pt x="11384636" y="4116263"/>
                </a:lnTo>
                <a:cubicBezTo>
                  <a:pt x="11386308" y="4146481"/>
                  <a:pt x="11372216" y="4197310"/>
                  <a:pt x="11380805" y="4240918"/>
                </a:cubicBezTo>
                <a:cubicBezTo>
                  <a:pt x="11386604" y="4297751"/>
                  <a:pt x="11396792" y="4362310"/>
                  <a:pt x="11399002" y="4403004"/>
                </a:cubicBezTo>
                <a:cubicBezTo>
                  <a:pt x="11402584" y="4421945"/>
                  <a:pt x="11415233" y="4483228"/>
                  <a:pt x="11402233" y="4472561"/>
                </a:cubicBezTo>
                <a:cubicBezTo>
                  <a:pt x="11397376" y="4530100"/>
                  <a:pt x="11394221" y="4548254"/>
                  <a:pt x="11406858" y="4613276"/>
                </a:cubicBezTo>
                <a:cubicBezTo>
                  <a:pt x="11396708" y="4652899"/>
                  <a:pt x="11416828" y="4683760"/>
                  <a:pt x="11411109" y="4720528"/>
                </a:cubicBezTo>
                <a:lnTo>
                  <a:pt x="11413172" y="4781028"/>
                </a:lnTo>
                <a:lnTo>
                  <a:pt x="11411956" y="4811317"/>
                </a:lnTo>
                <a:lnTo>
                  <a:pt x="11407504" y="4851777"/>
                </a:lnTo>
                <a:lnTo>
                  <a:pt x="11401952" y="4889673"/>
                </a:lnTo>
                <a:cubicBezTo>
                  <a:pt x="11400453" y="4911671"/>
                  <a:pt x="11387187" y="4942985"/>
                  <a:pt x="11387464" y="4964007"/>
                </a:cubicBezTo>
                <a:lnTo>
                  <a:pt x="11391362" y="4978249"/>
                </a:lnTo>
                <a:lnTo>
                  <a:pt x="11384864" y="5024728"/>
                </a:lnTo>
                <a:cubicBezTo>
                  <a:pt x="11383602" y="5037962"/>
                  <a:pt x="11382940" y="5051693"/>
                  <a:pt x="11383402" y="5066152"/>
                </a:cubicBezTo>
                <a:lnTo>
                  <a:pt x="11386502" y="5092990"/>
                </a:lnTo>
                <a:lnTo>
                  <a:pt x="11383934" y="5100023"/>
                </a:lnTo>
                <a:lnTo>
                  <a:pt x="11377316" y="5154401"/>
                </a:lnTo>
                <a:cubicBezTo>
                  <a:pt x="11375279" y="5155889"/>
                  <a:pt x="11373114" y="5157008"/>
                  <a:pt x="11370892" y="5157722"/>
                </a:cubicBezTo>
                <a:lnTo>
                  <a:pt x="11373776" y="5176954"/>
                </a:lnTo>
                <a:lnTo>
                  <a:pt x="11367496" y="5192719"/>
                </a:lnTo>
                <a:lnTo>
                  <a:pt x="11371603" y="5206466"/>
                </a:lnTo>
                <a:lnTo>
                  <a:pt x="11370677" y="5212169"/>
                </a:lnTo>
                <a:lnTo>
                  <a:pt x="11367571" y="5226347"/>
                </a:lnTo>
                <a:cubicBezTo>
                  <a:pt x="11365394" y="5233616"/>
                  <a:pt x="11362768" y="5241753"/>
                  <a:pt x="11360666" y="5250809"/>
                </a:cubicBezTo>
                <a:lnTo>
                  <a:pt x="11359707" y="5258441"/>
                </a:lnTo>
                <a:lnTo>
                  <a:pt x="11349148" y="5275057"/>
                </a:lnTo>
                <a:cubicBezTo>
                  <a:pt x="11341167" y="5287144"/>
                  <a:pt x="11335789" y="5296659"/>
                  <a:pt x="11340120" y="5307220"/>
                </a:cubicBezTo>
                <a:cubicBezTo>
                  <a:pt x="11329809" y="5325220"/>
                  <a:pt x="11316373" y="5343297"/>
                  <a:pt x="11308618" y="5363847"/>
                </a:cubicBezTo>
                <a:cubicBezTo>
                  <a:pt x="11300862" y="5384397"/>
                  <a:pt x="11307034" y="5426166"/>
                  <a:pt x="11293586" y="5430519"/>
                </a:cubicBezTo>
                <a:cubicBezTo>
                  <a:pt x="11286192" y="5455070"/>
                  <a:pt x="11291865" y="5433920"/>
                  <a:pt x="11280825" y="5471643"/>
                </a:cubicBezTo>
                <a:cubicBezTo>
                  <a:pt x="11272399" y="5514013"/>
                  <a:pt x="11250365" y="5572817"/>
                  <a:pt x="11255547" y="5598755"/>
                </a:cubicBezTo>
                <a:cubicBezTo>
                  <a:pt x="11259036" y="5631312"/>
                  <a:pt x="11259805" y="5658392"/>
                  <a:pt x="11246966" y="5696427"/>
                </a:cubicBezTo>
                <a:cubicBezTo>
                  <a:pt x="11243302" y="5711318"/>
                  <a:pt x="11226393" y="5724632"/>
                  <a:pt x="11218939" y="5749126"/>
                </a:cubicBezTo>
                <a:cubicBezTo>
                  <a:pt x="11205473" y="5794330"/>
                  <a:pt x="11207644" y="5860503"/>
                  <a:pt x="11172370" y="5964362"/>
                </a:cubicBezTo>
                <a:cubicBezTo>
                  <a:pt x="11155352" y="6013957"/>
                  <a:pt x="11195218" y="6026591"/>
                  <a:pt x="11186263" y="6066389"/>
                </a:cubicBezTo>
                <a:cubicBezTo>
                  <a:pt x="11193912" y="6098144"/>
                  <a:pt x="11201373" y="6088029"/>
                  <a:pt x="11198127" y="6116720"/>
                </a:cubicBezTo>
                <a:cubicBezTo>
                  <a:pt x="11179478" y="6167747"/>
                  <a:pt x="11218941" y="6153172"/>
                  <a:pt x="11183628" y="6192100"/>
                </a:cubicBezTo>
                <a:cubicBezTo>
                  <a:pt x="11186734" y="6197190"/>
                  <a:pt x="11183611" y="6236155"/>
                  <a:pt x="11184758" y="6241836"/>
                </a:cubicBezTo>
                <a:lnTo>
                  <a:pt x="11205458" y="6292531"/>
                </a:lnTo>
                <a:lnTo>
                  <a:pt x="11199087" y="6312812"/>
                </a:lnTo>
                <a:cubicBezTo>
                  <a:pt x="11194790" y="6320574"/>
                  <a:pt x="11195106" y="6315373"/>
                  <a:pt x="11196266" y="6319916"/>
                </a:cubicBezTo>
                <a:cubicBezTo>
                  <a:pt x="11196671" y="6325734"/>
                  <a:pt x="11189124" y="6347557"/>
                  <a:pt x="11189528" y="6353376"/>
                </a:cubicBezTo>
                <a:cubicBezTo>
                  <a:pt x="11189982" y="6364566"/>
                  <a:pt x="11210316" y="6363753"/>
                  <a:pt x="11210770" y="6374944"/>
                </a:cubicBezTo>
                <a:cubicBezTo>
                  <a:pt x="11230608" y="6383390"/>
                  <a:pt x="11226591" y="6387837"/>
                  <a:pt x="11226550" y="6420289"/>
                </a:cubicBezTo>
                <a:lnTo>
                  <a:pt x="11185443" y="6472442"/>
                </a:lnTo>
                <a:cubicBezTo>
                  <a:pt x="11182325" y="6473610"/>
                  <a:pt x="11171895" y="6528089"/>
                  <a:pt x="11170689" y="6533346"/>
                </a:cubicBezTo>
                <a:cubicBezTo>
                  <a:pt x="11153600" y="6519802"/>
                  <a:pt x="11122929" y="6582507"/>
                  <a:pt x="11120880" y="6599207"/>
                </a:cubicBezTo>
                <a:cubicBezTo>
                  <a:pt x="11111939" y="6614752"/>
                  <a:pt x="11115206" y="6622198"/>
                  <a:pt x="11107674" y="6636041"/>
                </a:cubicBezTo>
                <a:lnTo>
                  <a:pt x="11091267" y="6678342"/>
                </a:lnTo>
                <a:cubicBezTo>
                  <a:pt x="11090296" y="6679839"/>
                  <a:pt x="11091216" y="6698293"/>
                  <a:pt x="11090680" y="6702252"/>
                </a:cubicBezTo>
                <a:cubicBezTo>
                  <a:pt x="11090574" y="6704235"/>
                  <a:pt x="11098288" y="6732088"/>
                  <a:pt x="11098182" y="6734072"/>
                </a:cubicBezTo>
                <a:cubicBezTo>
                  <a:pt x="11095374" y="6755619"/>
                  <a:pt x="11080595" y="6750771"/>
                  <a:pt x="11074914" y="6780481"/>
                </a:cubicBezTo>
                <a:cubicBezTo>
                  <a:pt x="11081662" y="6796061"/>
                  <a:pt x="11074179" y="6810609"/>
                  <a:pt x="11064097" y="6819871"/>
                </a:cubicBezTo>
                <a:lnTo>
                  <a:pt x="11055147" y="6857998"/>
                </a:lnTo>
                <a:lnTo>
                  <a:pt x="0" y="685799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204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A6C55EB-5648-4380-A9E5-D711ACC57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87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store&#10;&#10;Description automatically generated with low confidence">
            <a:extLst>
              <a:ext uri="{FF2B5EF4-FFF2-40B4-BE49-F238E27FC236}">
                <a16:creationId xmlns:a16="http://schemas.microsoft.com/office/drawing/2014/main" id="{5B05D74C-2C9F-4F81-9A9B-0821CAFAE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6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cluttered&#10;&#10;Description automatically generated">
            <a:extLst>
              <a:ext uri="{FF2B5EF4-FFF2-40B4-BE49-F238E27FC236}">
                <a16:creationId xmlns:a16="http://schemas.microsoft.com/office/drawing/2014/main" id="{685BA78B-AEB8-4A59-AA2D-DCF835C09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8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35653AE8-2E50-473A-87A6-974FC9410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97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desk, cluttered&#10;&#10;Description automatically generated">
            <a:extLst>
              <a:ext uri="{FF2B5EF4-FFF2-40B4-BE49-F238E27FC236}">
                <a16:creationId xmlns:a16="http://schemas.microsoft.com/office/drawing/2014/main" id="{2811B5E1-9B13-4943-98F3-355438465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5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9A5B446-B1C7-4EED-81BC-43FAC31CD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8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uttered, shop&#10;&#10;Description automatically generated">
            <a:extLst>
              <a:ext uri="{FF2B5EF4-FFF2-40B4-BE49-F238E27FC236}">
                <a16:creationId xmlns:a16="http://schemas.microsoft.com/office/drawing/2014/main" id="{706E17F7-DA32-477D-AB88-55378FB24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44961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LightSeedLeftStep">
      <a:dk1>
        <a:srgbClr val="000000"/>
      </a:dk1>
      <a:lt1>
        <a:srgbClr val="FFFFFF"/>
      </a:lt1>
      <a:dk2>
        <a:srgbClr val="243441"/>
      </a:dk2>
      <a:lt2>
        <a:srgbClr val="E8E7E2"/>
      </a:lt2>
      <a:accent1>
        <a:srgbClr val="969DC6"/>
      </a:accent1>
      <a:accent2>
        <a:srgbClr val="7FA0BA"/>
      </a:accent2>
      <a:accent3>
        <a:srgbClr val="82ABAC"/>
      </a:accent3>
      <a:accent4>
        <a:srgbClr val="76AD98"/>
      </a:accent4>
      <a:accent5>
        <a:srgbClr val="84AE8C"/>
      </a:accent5>
      <a:accent6>
        <a:srgbClr val="85B078"/>
      </a:accent6>
      <a:hlink>
        <a:srgbClr val="8B8354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Bembo</vt:lpstr>
      <vt:lpstr>ArchiveVTI</vt:lpstr>
      <vt:lpstr>SCQG summer Fabric sale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SCQG summer Fabric sale</dc:title>
  <dc:creator>Carol Douglas</dc:creator>
  <cp:lastModifiedBy>Carol Douglas</cp:lastModifiedBy>
  <cp:revision>4</cp:revision>
  <dcterms:created xsi:type="dcterms:W3CDTF">2021-07-17T19:15:58Z</dcterms:created>
  <dcterms:modified xsi:type="dcterms:W3CDTF">2021-07-17T19:39:26Z</dcterms:modified>
</cp:coreProperties>
</file>