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4" r:id="rId3"/>
    <p:sldId id="258" r:id="rId4"/>
    <p:sldId id="259" r:id="rId5"/>
    <p:sldId id="257" r:id="rId6"/>
    <p:sldId id="261" r:id="rId7"/>
    <p:sldId id="260" r:id="rId8"/>
    <p:sldId id="265" r:id="rId9"/>
    <p:sldId id="266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32" y="10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0C1F7-1561-416B-845F-9FBD20DC8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77E4B-905D-4B07-A282-0D2AE5B5B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F53CB-E142-4D8A-9F11-EF7696EC2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4708-7DA5-45FB-B4B8-A7E069907783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D7CE9-4846-4E8F-95FE-06F5BECFB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E95C1-35E7-4E10-AED2-826964D83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98C0-5528-4A46-BD71-962F3B55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28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26C87-331D-4EDB-B4E5-D5D725D46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25FD15-21B6-4D91-8E28-2F75D58A8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64C28-01A0-4CCD-902B-366F3AAEA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4708-7DA5-45FB-B4B8-A7E069907783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5290C-230D-4C95-8FAB-B66C308CC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7EADD-DE90-49E8-BA7C-9428F210C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98C0-5528-4A46-BD71-962F3B55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1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228D4-D167-426A-ACCE-B4EF18409D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AA88F-89E5-4789-AF0E-C2D91AEA5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677DC-61DF-4204-B971-88748FD8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4708-7DA5-45FB-B4B8-A7E069907783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AB87C-3E50-48B3-854E-F9C04AE0C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B61EB-81F6-4C90-B85E-E68A83B2E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98C0-5528-4A46-BD71-962F3B55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8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DAD15-48B2-489E-BB09-DA4815267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105E6-E41F-452A-AF17-5F01245DB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492E1-AB62-4E8C-83EC-2E09E1D9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4708-7DA5-45FB-B4B8-A7E069907783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717CF-F54F-4E0D-977B-81F7EC7A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BD134-6230-4C9A-886A-FA25D6C6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98C0-5528-4A46-BD71-962F3B55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8322F-DA3E-4DD0-9116-BAB51DD0B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793BC-AD97-484C-A31B-EED76B9E8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CC26-0526-4ABF-9B52-E0E02E670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4708-7DA5-45FB-B4B8-A7E069907783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4967A-50F3-4BE1-A2D6-C0E9B10E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35F17-3B2E-4A06-89D1-4C6D3C6E7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98C0-5528-4A46-BD71-962F3B55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8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62CD4-A8E1-4215-9E8B-C85A075D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D08C2-27D0-4CEF-9E06-213445159C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E2BC4-001D-4211-9B3A-A5E74E1E4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0B0AE-148C-4778-B4FC-DE34D3143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4708-7DA5-45FB-B4B8-A7E069907783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80AF9-2C6F-4F68-9250-1D8A8993F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2DF60-B3B8-4692-BD0C-8CB20A4D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98C0-5528-4A46-BD71-962F3B55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9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F75CD-3096-418B-8C55-7D11A7A09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F2039-F594-4E83-9D7E-47199A96A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B32B19-F656-4A83-A81A-DFD31396E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FA628F-23FF-40C4-AE81-C0CD9E024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A45C28-84FF-48C5-8C48-E7A47B6BBE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773561-4400-418F-A160-B0989E655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4708-7DA5-45FB-B4B8-A7E069907783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07CB18-AB06-4E6D-B7DD-C27256CDD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F8564-CDFE-48AE-A6F9-B8B8E39DE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98C0-5528-4A46-BD71-962F3B55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2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00448-9B0C-4C5D-8682-39F62FC03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86FD35-D70D-4AF2-A055-970429D1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4708-7DA5-45FB-B4B8-A7E069907783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2389AE-AC41-4C51-82A7-4E631ACB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FC66E-4678-4811-8F70-741CB5785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98C0-5528-4A46-BD71-962F3B55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4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000132-57DA-4A30-BB1A-EB8A23196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4708-7DA5-45FB-B4B8-A7E069907783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6CE990-D620-4E26-92BD-5CBF9BFF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055B0-EC41-453C-903B-D7D55D6A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98C0-5528-4A46-BD71-962F3B55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2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97A7F-B54E-446C-9A86-C955A3B6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C804C-56F7-4DDC-AD73-EEB59361B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06552-EF47-4759-A822-C17B45735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6F4C8-112D-4E44-971E-7E0F061E4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4708-7DA5-45FB-B4B8-A7E069907783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59CE3-2821-4CAF-87D9-3B8C52CA5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C81DF-D5AE-41FE-854C-C6B1CC49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98C0-5528-4A46-BD71-962F3B55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7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3499D-D31C-4F32-BEEE-DE48F211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A01B26-E942-4054-8B45-A8FF355D4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C87BA-6C94-4ACC-B6C7-7DACD3771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8A09E-381C-45F8-A44E-804F329C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4708-7DA5-45FB-B4B8-A7E069907783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A921A-4665-4F17-A82E-CE71EB60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8C1EB-B01C-42BA-AB07-0F1B6A16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98C0-5528-4A46-BD71-962F3B55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76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884662-3C51-4AB8-8E8F-C2052E9BE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53788-7568-4F49-850D-95F1BF0F5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51435-CC96-4FB4-8979-BA023480A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64708-7DA5-45FB-B4B8-A7E069907783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75FFA-06C3-4418-97CA-C423BFE20B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AE496-AB84-4573-8331-AFA67FD96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C98C0-5528-4A46-BD71-962F3B55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0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31E1A-C8A5-4C3B-AA27-8A20A2A7E9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Susan </a:t>
            </a:r>
            <a:r>
              <a:rPr lang="en-US" dirty="0" err="1">
                <a:solidFill>
                  <a:srgbClr val="C00000"/>
                </a:solidFill>
              </a:rPr>
              <a:t>Elster</a:t>
            </a:r>
            <a:r>
              <a:rPr lang="en-US" dirty="0">
                <a:solidFill>
                  <a:srgbClr val="C00000"/>
                </a:solidFill>
              </a:rPr>
              <a:t> Jones</a:t>
            </a:r>
          </a:p>
        </p:txBody>
      </p:sp>
    </p:spTree>
    <p:extLst>
      <p:ext uri="{BB962C8B-B14F-4D97-AF65-F5344CB8AC3E}">
        <p14:creationId xmlns:p14="http://schemas.microsoft.com/office/powerpoint/2010/main" val="1688457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6D277D-9734-479B-8004-148198D2747F}"/>
              </a:ext>
            </a:extLst>
          </p:cNvPr>
          <p:cNvSpPr txBox="1"/>
          <p:nvPr/>
        </p:nvSpPr>
        <p:spPr>
          <a:xfrm>
            <a:off x="228600" y="1339334"/>
            <a:ext cx="177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studio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97008-BB0F-4335-ABDF-EBD6226A0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867" y="0"/>
            <a:ext cx="9313333" cy="69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43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63E1D9-8E6D-4928-BD68-FACF8588A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932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DA72CD-36CE-4BD5-BB91-FF38E0B59D49}"/>
              </a:ext>
            </a:extLst>
          </p:cNvPr>
          <p:cNvSpPr txBox="1"/>
          <p:nvPr/>
        </p:nvSpPr>
        <p:spPr>
          <a:xfrm>
            <a:off x="559341" y="2068909"/>
            <a:ext cx="177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Studio</a:t>
            </a:r>
          </a:p>
        </p:txBody>
      </p:sp>
    </p:spTree>
    <p:extLst>
      <p:ext uri="{BB962C8B-B14F-4D97-AF65-F5344CB8AC3E}">
        <p14:creationId xmlns:p14="http://schemas.microsoft.com/office/powerpoint/2010/main" val="2391503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E901B1-A2E5-405B-9126-298A15466158}"/>
              </a:ext>
            </a:extLst>
          </p:cNvPr>
          <p:cNvSpPr txBox="1"/>
          <p:nvPr/>
        </p:nvSpPr>
        <p:spPr>
          <a:xfrm>
            <a:off x="248732" y="0"/>
            <a:ext cx="51008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1986 </a:t>
            </a:r>
          </a:p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My first stitching obsession</a:t>
            </a:r>
            <a:endParaRPr lang="en-US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59922E-25E4-4D2A-A68D-2645ABD6C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283" y="0"/>
            <a:ext cx="668471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CA8C6-4843-404D-8A72-EFFFF99FA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094" r="75656"/>
          <a:stretch/>
        </p:blipFill>
        <p:spPr>
          <a:xfrm>
            <a:off x="1029408" y="2570205"/>
            <a:ext cx="4162385" cy="4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5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24537C-AB40-456B-AA8D-24DCD078C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04800"/>
            <a:ext cx="85344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EB3C95-05C9-4A93-AD4C-5301F0FA69C9}"/>
              </a:ext>
            </a:extLst>
          </p:cNvPr>
          <p:cNvSpPr txBox="1"/>
          <p:nvPr/>
        </p:nvSpPr>
        <p:spPr>
          <a:xfrm>
            <a:off x="584200" y="1282700"/>
            <a:ext cx="307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Sources of Inspiration</a:t>
            </a:r>
          </a:p>
        </p:txBody>
      </p:sp>
    </p:spTree>
    <p:extLst>
      <p:ext uri="{BB962C8B-B14F-4D97-AF65-F5344CB8AC3E}">
        <p14:creationId xmlns:p14="http://schemas.microsoft.com/office/powerpoint/2010/main" val="947035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B5E1C9-AAEA-4C7B-AB4F-622B51F1B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450" y="0"/>
            <a:ext cx="51435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FB212E-466B-4F28-A696-720F055257A8}"/>
              </a:ext>
            </a:extLst>
          </p:cNvPr>
          <p:cNvSpPr txBox="1"/>
          <p:nvPr/>
        </p:nvSpPr>
        <p:spPr>
          <a:xfrm>
            <a:off x="4235667" y="1381923"/>
            <a:ext cx="2388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Our Living Room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4EBB71-B58E-4E2D-AE94-366138BEA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28" b="33286"/>
          <a:stretch/>
        </p:blipFill>
        <p:spPr>
          <a:xfrm>
            <a:off x="0" y="6035"/>
            <a:ext cx="3949430" cy="685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9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8B927F-C96D-4092-876C-0E411D714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450"/>
            <a:ext cx="5150121" cy="6866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42EAA6-799A-4C00-91C1-4A28F1C6594A}"/>
              </a:ext>
            </a:extLst>
          </p:cNvPr>
          <p:cNvSpPr txBox="1"/>
          <p:nvPr/>
        </p:nvSpPr>
        <p:spPr>
          <a:xfrm>
            <a:off x="5231499" y="174936"/>
            <a:ext cx="5759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Debbie </a:t>
            </a:r>
            <a:r>
              <a:rPr lang="en-US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Grifka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Workshops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55AEB1-E968-474D-BFF7-3E02D4170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154" y="821267"/>
            <a:ext cx="5888846" cy="603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0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8B85E-DCE0-4F24-8626-53B823B5A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884" y="0"/>
            <a:ext cx="683911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C3726B-D2E1-4A85-AABA-481387716B5F}"/>
              </a:ext>
            </a:extLst>
          </p:cNvPr>
          <p:cNvSpPr txBox="1"/>
          <p:nvPr/>
        </p:nvSpPr>
        <p:spPr>
          <a:xfrm>
            <a:off x="0" y="34290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SCQG Challenge Quilt</a:t>
            </a:r>
          </a:p>
        </p:txBody>
      </p:sp>
    </p:spTree>
    <p:extLst>
      <p:ext uri="{BB962C8B-B14F-4D97-AF65-F5344CB8AC3E}">
        <p14:creationId xmlns:p14="http://schemas.microsoft.com/office/powerpoint/2010/main" val="1675961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78D721-60E3-4F71-9BA6-DFE05F504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1389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A92483-D45C-472A-BAED-D58D2E06CF74}"/>
              </a:ext>
            </a:extLst>
          </p:cNvPr>
          <p:cNvSpPr txBox="1"/>
          <p:nvPr/>
        </p:nvSpPr>
        <p:spPr>
          <a:xfrm>
            <a:off x="757189" y="867250"/>
            <a:ext cx="4379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 inspiration quote that I love</a:t>
            </a:r>
          </a:p>
        </p:txBody>
      </p:sp>
    </p:spTree>
    <p:extLst>
      <p:ext uri="{BB962C8B-B14F-4D97-AF65-F5344CB8AC3E}">
        <p14:creationId xmlns:p14="http://schemas.microsoft.com/office/powerpoint/2010/main" val="1059439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150FF-C56A-4E87-97BB-86DC0C7B338F}"/>
              </a:ext>
            </a:extLst>
          </p:cNvPr>
          <p:cNvSpPr txBox="1"/>
          <p:nvPr/>
        </p:nvSpPr>
        <p:spPr>
          <a:xfrm>
            <a:off x="3868511" y="0"/>
            <a:ext cx="4454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Mixed media pieces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9853FB-A274-4DE2-9667-8ED4E2E8E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39" t="49646"/>
          <a:stretch/>
        </p:blipFill>
        <p:spPr>
          <a:xfrm>
            <a:off x="8534165" y="60846"/>
            <a:ext cx="3417883" cy="6797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31D34E-ED11-45BD-B8EF-1F1BC63295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37" t="49646" r="32553"/>
          <a:stretch/>
        </p:blipFill>
        <p:spPr>
          <a:xfrm>
            <a:off x="4698461" y="710751"/>
            <a:ext cx="3054486" cy="5923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E9DEC9-B95D-4B54-A405-601A90636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646" r="66249"/>
          <a:stretch/>
        </p:blipFill>
        <p:spPr>
          <a:xfrm>
            <a:off x="326032" y="60846"/>
            <a:ext cx="3417883" cy="679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150FF-C56A-4E87-97BB-86DC0C7B338F}"/>
              </a:ext>
            </a:extLst>
          </p:cNvPr>
          <p:cNvSpPr txBox="1"/>
          <p:nvPr/>
        </p:nvSpPr>
        <p:spPr>
          <a:xfrm>
            <a:off x="3871898" y="-9728"/>
            <a:ext cx="4617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Mixed media pieces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9853FB-A274-4DE2-9667-8ED4E2E8E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" r="49614" b="49794"/>
          <a:stretch/>
        </p:blipFill>
        <p:spPr>
          <a:xfrm>
            <a:off x="0" y="540046"/>
            <a:ext cx="4747098" cy="6317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D8512-396B-4351-965C-887AABCA6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58" b="49794"/>
          <a:stretch/>
        </p:blipFill>
        <p:spPr>
          <a:xfrm>
            <a:off x="7444900" y="554159"/>
            <a:ext cx="4747099" cy="631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5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36</Words>
  <Application>Microsoft Office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 Theme</vt:lpstr>
      <vt:lpstr>Susan Elster Jones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Susan Elster Jones</dc:title>
  <dc:creator>marilyn montgomery</dc:creator>
  <cp:lastModifiedBy>marilyn montgomery</cp:lastModifiedBy>
  <cp:revision>11</cp:revision>
  <dcterms:created xsi:type="dcterms:W3CDTF">2020-08-20T17:26:16Z</dcterms:created>
  <dcterms:modified xsi:type="dcterms:W3CDTF">2020-08-21T23:47:43Z</dcterms:modified>
</cp:coreProperties>
</file>