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68" r:id="rId4"/>
    <p:sldId id="259" r:id="rId5"/>
    <p:sldId id="260" r:id="rId6"/>
    <p:sldId id="261" r:id="rId7"/>
    <p:sldId id="262" r:id="rId8"/>
    <p:sldId id="265" r:id="rId9"/>
    <p:sldId id="266" r:id="rId10"/>
    <p:sldId id="267" r:id="rId11"/>
    <p:sldId id="263" r:id="rId12"/>
    <p:sldId id="264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80" d="100"/>
          <a:sy n="80" d="100"/>
        </p:scale>
        <p:origin x="120" y="7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7/28/2020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47F38-B617-4D2F-AE0A-013F0C4D2C57}" type="datetimeFigureOut">
              <a:rPr lang="en-US" dirty="0"/>
              <a:t>7/28/2020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t>7/28/2020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7/28/2020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7/28/2020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7/28/2020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7/28/2020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51" r:id="rId3"/>
    <p:sldLayoutId id="2147483669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Trunk Show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DeAnn Ellis</a:t>
            </a:r>
          </a:p>
          <a:p>
            <a:r>
              <a:rPr lang="en-US" dirty="0"/>
              <a:t>July 27, 2020</a:t>
            </a:r>
          </a:p>
        </p:txBody>
      </p:sp>
    </p:spTree>
    <p:extLst>
      <p:ext uri="{BB962C8B-B14F-4D97-AF65-F5344CB8AC3E}">
        <p14:creationId xmlns:p14="http://schemas.microsoft.com/office/powerpoint/2010/main" val="30376195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16437" y="2378948"/>
            <a:ext cx="426735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This one warms my heart!</a:t>
            </a:r>
          </a:p>
          <a:p>
            <a:endParaRPr lang="en-US" dirty="0"/>
          </a:p>
          <a:p>
            <a:r>
              <a:rPr lang="en-US" dirty="0"/>
              <a:t>I found these blocks at a quilter’s estate sale.  She had put a note in the package that said “Orange Sashing?”</a:t>
            </a:r>
          </a:p>
          <a:p>
            <a:endParaRPr lang="en-US" dirty="0"/>
          </a:p>
          <a:p>
            <a:r>
              <a:rPr lang="en-US" dirty="0"/>
              <a:t>I made sure to honor her wishes!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7" r="27879"/>
          <a:stretch/>
        </p:blipFill>
        <p:spPr>
          <a:xfrm rot="5400000">
            <a:off x="1245912" y="1413281"/>
            <a:ext cx="5266459" cy="3962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9430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91729" y="798023"/>
            <a:ext cx="4893711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The Artist’s Studio 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(or Dining Nook, depends how you furnish it!)</a:t>
            </a:r>
          </a:p>
          <a:p>
            <a:pPr algn="ctr"/>
            <a:r>
              <a:rPr lang="en-US" dirty="0"/>
              <a:t>It’s amazing how much you can fit into a 8’x7’ space!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088653" y="1933165"/>
            <a:ext cx="5189219" cy="29189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469" y="2335358"/>
            <a:ext cx="6492240" cy="3651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5136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414973" y="1105901"/>
            <a:ext cx="59896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But the fabric stash doesn’t fit in the nook!  It’s in the bedroom. </a:t>
            </a:r>
          </a:p>
          <a:p>
            <a:r>
              <a:rPr lang="en-US" dirty="0"/>
              <a:t>Two rows deep in the cabinet, with fat quarters under the bed!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1"/>
          <a:stretch/>
        </p:blipFill>
        <p:spPr>
          <a:xfrm rot="5400000">
            <a:off x="-146916" y="1551656"/>
            <a:ext cx="6326759" cy="3788403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61" t="17807" r="6895"/>
          <a:stretch/>
        </p:blipFill>
        <p:spPr>
          <a:xfrm>
            <a:off x="5285440" y="2302934"/>
            <a:ext cx="6051426" cy="350849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5843378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My history	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8138" y="1605492"/>
            <a:ext cx="5470525" cy="3647016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I’ve been quilting about 19 years, but I’ve sewn all my life.  </a:t>
            </a:r>
          </a:p>
          <a:p>
            <a:r>
              <a:rPr lang="en-US" dirty="0"/>
              <a:t>My Mom taught me and let me use her sewing machine anytime I wanted.</a:t>
            </a:r>
          </a:p>
          <a:p>
            <a:r>
              <a:rPr lang="en-US" dirty="0"/>
              <a:t>But quilting was something entirely different for me.  And I’ve kept a record…  at least for the 1</a:t>
            </a:r>
            <a:r>
              <a:rPr lang="en-US" baseline="30000" dirty="0"/>
              <a:t>st</a:t>
            </a:r>
            <a:r>
              <a:rPr lang="en-US" dirty="0"/>
              <a:t> 10 years.  </a:t>
            </a:r>
          </a:p>
        </p:txBody>
      </p:sp>
    </p:spTree>
    <p:extLst>
      <p:ext uri="{BB962C8B-B14F-4D97-AF65-F5344CB8AC3E}">
        <p14:creationId xmlns:p14="http://schemas.microsoft.com/office/powerpoint/2010/main" val="42770676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My Quilts</a:t>
            </a:r>
            <a:br>
              <a:rPr lang="en-US" dirty="0"/>
            </a:br>
            <a:r>
              <a:rPr lang="en-US" dirty="0"/>
              <a:t>In no order whatsoever…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I love this quilt!  I created it from precut sale tumblers and garage sale background!</a:t>
            </a:r>
          </a:p>
          <a:p>
            <a:r>
              <a:rPr lang="en-US" dirty="0"/>
              <a:t>I’m keeping this one!</a:t>
            </a:r>
          </a:p>
          <a:p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12" t="6201" r="21467" b="4697"/>
          <a:stretch/>
        </p:blipFill>
        <p:spPr>
          <a:xfrm rot="5400000">
            <a:off x="7071844" y="1606646"/>
            <a:ext cx="4705001" cy="35865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13" t="4596"/>
          <a:stretch/>
        </p:blipFill>
        <p:spPr>
          <a:xfrm rot="9668008">
            <a:off x="4981885" y="3413735"/>
            <a:ext cx="2679577" cy="1882513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5293761" y="4686530"/>
            <a:ext cx="17930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Love this quilting!</a:t>
            </a:r>
          </a:p>
        </p:txBody>
      </p:sp>
    </p:spTree>
    <p:extLst>
      <p:ext uri="{BB962C8B-B14F-4D97-AF65-F5344CB8AC3E}">
        <p14:creationId xmlns:p14="http://schemas.microsoft.com/office/powerpoint/2010/main" val="23697625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63041" y="1740038"/>
            <a:ext cx="2236123" cy="31393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/>
              <a:t>This is one of my early quilts and I picked the fabric.  When I started quilting, I was interested in pictures.  </a:t>
            </a:r>
          </a:p>
          <a:p>
            <a:endParaRPr lang="en-US" dirty="0"/>
          </a:p>
          <a:p>
            <a:r>
              <a:rPr lang="en-US" dirty="0"/>
              <a:t>Made this for my </a:t>
            </a:r>
          </a:p>
          <a:p>
            <a:r>
              <a:rPr lang="en-US" dirty="0"/>
              <a:t>Red Hat Mom! </a:t>
            </a:r>
          </a:p>
          <a:p>
            <a:r>
              <a:rPr lang="en-US" dirty="0"/>
              <a:t> </a:t>
            </a:r>
          </a:p>
          <a:p>
            <a:r>
              <a:rPr lang="en-US" dirty="0"/>
              <a:t>We All Have Our Differences.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5" r="8281"/>
          <a:stretch/>
        </p:blipFill>
        <p:spPr>
          <a:xfrm>
            <a:off x="4114800" y="652370"/>
            <a:ext cx="6475615" cy="5314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3386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2" t="5697" r="6572" b="5090"/>
          <a:stretch/>
        </p:blipFill>
        <p:spPr>
          <a:xfrm>
            <a:off x="1313411" y="853745"/>
            <a:ext cx="5187142" cy="505660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97585" y="1463040"/>
            <a:ext cx="330908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Please forgive my amateur photography!</a:t>
            </a:r>
          </a:p>
          <a:p>
            <a:endParaRPr lang="en-US" dirty="0"/>
          </a:p>
          <a:p>
            <a:r>
              <a:rPr lang="en-US" dirty="0"/>
              <a:t>This is my own design, sort of.  </a:t>
            </a:r>
          </a:p>
          <a:p>
            <a:r>
              <a:rPr lang="en-US" dirty="0"/>
              <a:t>I took a class with Joanie </a:t>
            </a:r>
            <a:r>
              <a:rPr lang="en-US" dirty="0" err="1"/>
              <a:t>Zeier</a:t>
            </a:r>
            <a:r>
              <a:rPr lang="en-US" dirty="0"/>
              <a:t> Poole and bought some of her quilting designs.</a:t>
            </a:r>
          </a:p>
          <a:p>
            <a:endParaRPr lang="en-US" dirty="0"/>
          </a:p>
          <a:p>
            <a:r>
              <a:rPr lang="en-US" dirty="0"/>
              <a:t>I didn’t think it would work on any of my quilts, so I used it to create this applique, and managed a tiny meander in the background!</a:t>
            </a:r>
          </a:p>
        </p:txBody>
      </p:sp>
    </p:spTree>
    <p:extLst>
      <p:ext uri="{BB962C8B-B14F-4D97-AF65-F5344CB8AC3E}">
        <p14:creationId xmlns:p14="http://schemas.microsoft.com/office/powerpoint/2010/main" val="30982141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31274" y="840618"/>
            <a:ext cx="262682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This was an early creation.</a:t>
            </a:r>
          </a:p>
          <a:p>
            <a:r>
              <a:rPr lang="en-US" dirty="0" err="1"/>
              <a:t>Wallhanging</a:t>
            </a:r>
            <a:r>
              <a:rPr lang="en-US" dirty="0"/>
              <a:t> made for my oldest brother when he rode his bike across America.  </a:t>
            </a:r>
          </a:p>
          <a:p>
            <a:endParaRPr lang="en-US" dirty="0"/>
          </a:p>
          <a:p>
            <a:r>
              <a:rPr lang="en-US" dirty="0"/>
              <a:t>Found this great bicycle print and picked blocks that meant something to his trip.  Even painted the green sashing with a bicycle tire.</a:t>
            </a:r>
          </a:p>
          <a:p>
            <a:r>
              <a:rPr lang="en-US" dirty="0"/>
              <a:t> </a:t>
            </a:r>
          </a:p>
          <a:p>
            <a:r>
              <a:rPr lang="en-US" dirty="0"/>
              <a:t>I’ve made several quilts for Brad.  He appreciates the craft!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61" r="12827"/>
          <a:stretch/>
        </p:blipFill>
        <p:spPr>
          <a:xfrm>
            <a:off x="8553213" y="2438853"/>
            <a:ext cx="2791303" cy="292608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59" r="11013"/>
          <a:stretch/>
        </p:blipFill>
        <p:spPr>
          <a:xfrm>
            <a:off x="3458095" y="840618"/>
            <a:ext cx="4763194" cy="493672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553213" y="1318338"/>
            <a:ext cx="27259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Below is another one for Brad.  </a:t>
            </a:r>
          </a:p>
          <a:p>
            <a:pPr algn="ctr"/>
            <a:r>
              <a:rPr lang="en-US" dirty="0"/>
              <a:t>Biking in the Rockies.</a:t>
            </a:r>
          </a:p>
        </p:txBody>
      </p:sp>
    </p:spTree>
    <p:extLst>
      <p:ext uri="{BB962C8B-B14F-4D97-AF65-F5344CB8AC3E}">
        <p14:creationId xmlns:p14="http://schemas.microsoft.com/office/powerpoint/2010/main" val="12607938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17" b="5865"/>
          <a:stretch/>
        </p:blipFill>
        <p:spPr>
          <a:xfrm>
            <a:off x="1636048" y="689956"/>
            <a:ext cx="4373452" cy="541989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7292879" y="1627755"/>
            <a:ext cx="349365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Made this one with my own hand dyed fabric (done in an SCQG workshop) and a pattern and template from Debbie Wesenberg.</a:t>
            </a:r>
          </a:p>
          <a:p>
            <a:endParaRPr lang="en-US" dirty="0"/>
          </a:p>
          <a:p>
            <a:r>
              <a:rPr lang="en-US" dirty="0"/>
              <a:t>Even quilted it myself.</a:t>
            </a:r>
          </a:p>
          <a:p>
            <a:endParaRPr lang="en-US" dirty="0"/>
          </a:p>
          <a:p>
            <a:r>
              <a:rPr lang="en-US" dirty="0"/>
              <a:t>I actually sold this one!</a:t>
            </a:r>
          </a:p>
        </p:txBody>
      </p:sp>
    </p:spTree>
    <p:extLst>
      <p:ext uri="{BB962C8B-B14F-4D97-AF65-F5344CB8AC3E}">
        <p14:creationId xmlns:p14="http://schemas.microsoft.com/office/powerpoint/2010/main" val="28870253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88" t="4819" r="22424" b="2521"/>
          <a:stretch/>
        </p:blipFill>
        <p:spPr>
          <a:xfrm rot="5400000">
            <a:off x="5623541" y="935203"/>
            <a:ext cx="5295206" cy="503747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46167" y="2161279"/>
            <a:ext cx="372410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When my brother Dean and his girlfriend redecorated their bedroom in gray, I decided to make them a quilt in 50 shades of gray. Frank Karls custom quilted it with whips and handcuffs in the border, in a nod to the book.</a:t>
            </a:r>
          </a:p>
          <a:p>
            <a:endParaRPr lang="en-US" dirty="0"/>
          </a:p>
          <a:p>
            <a:r>
              <a:rPr lang="en-US" dirty="0"/>
              <a:t>This image is a smaller version.  Original is king size.</a:t>
            </a:r>
          </a:p>
        </p:txBody>
      </p:sp>
    </p:spTree>
    <p:extLst>
      <p:ext uri="{BB962C8B-B14F-4D97-AF65-F5344CB8AC3E}">
        <p14:creationId xmlns:p14="http://schemas.microsoft.com/office/powerpoint/2010/main" val="36093359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81" r="18425" b="6831"/>
          <a:stretch/>
        </p:blipFill>
        <p:spPr>
          <a:xfrm rot="5400000">
            <a:off x="211088" y="1612668"/>
            <a:ext cx="5039284" cy="369916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8044" y="872836"/>
            <a:ext cx="4141526" cy="517882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738255" y="1596044"/>
            <a:ext cx="206155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Sometimes I find an interesting new ruler project.  Here are two of them.</a:t>
            </a:r>
          </a:p>
          <a:p>
            <a:endParaRPr lang="en-US" dirty="0"/>
          </a:p>
          <a:p>
            <a:pPr algn="ctr"/>
            <a:r>
              <a:rPr lang="en-US" dirty="0"/>
              <a:t>American Abacus on the left and</a:t>
            </a:r>
          </a:p>
          <a:p>
            <a:pPr algn="ctr"/>
            <a:r>
              <a:rPr lang="en-US" dirty="0" err="1"/>
              <a:t>Ombre</a:t>
            </a:r>
            <a:r>
              <a:rPr lang="en-US" dirty="0"/>
              <a:t> Blossoms on the right.</a:t>
            </a:r>
          </a:p>
          <a:p>
            <a:endParaRPr lang="en-US" dirty="0"/>
          </a:p>
          <a:p>
            <a:r>
              <a:rPr lang="en-US" dirty="0"/>
              <a:t>These help me improve special skills, like curved piecing and Y-seams.</a:t>
            </a:r>
          </a:p>
        </p:txBody>
      </p:sp>
    </p:spTree>
    <p:extLst>
      <p:ext uri="{BB962C8B-B14F-4D97-AF65-F5344CB8AC3E}">
        <p14:creationId xmlns:p14="http://schemas.microsoft.com/office/powerpoint/2010/main" val="85312694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660</TotalTime>
  <Words>495</Words>
  <Application>Microsoft Office PowerPoint</Application>
  <PresentationFormat>Widescreen</PresentationFormat>
  <Paragraphs>56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5" baseType="lpstr">
      <vt:lpstr>Arial</vt:lpstr>
      <vt:lpstr>Garamond</vt:lpstr>
      <vt:lpstr>Organic</vt:lpstr>
      <vt:lpstr>Trunk Show</vt:lpstr>
      <vt:lpstr>My history </vt:lpstr>
      <vt:lpstr>My Quilts In no order whatsoever…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American Hospital Association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Trunk Show</dc:title>
  <dc:creator>Ellis, DeAnn</dc:creator>
  <cp:lastModifiedBy>marilyn montgomery</cp:lastModifiedBy>
  <cp:revision>17</cp:revision>
  <dcterms:created xsi:type="dcterms:W3CDTF">2020-07-20T13:59:26Z</dcterms:created>
  <dcterms:modified xsi:type="dcterms:W3CDTF">2020-07-28T17:19:16Z</dcterms:modified>
</cp:coreProperties>
</file>